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4"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BA9035-5029-4820-BDBE-97F515B348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162934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A9035-5029-4820-BDBE-97F515B348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140878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A9035-5029-4820-BDBE-97F515B348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28042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BA9035-5029-4820-BDBE-97F515B348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240850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BA9035-5029-4820-BDBE-97F515B348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158952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BA9035-5029-4820-BDBE-97F515B348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308477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BA9035-5029-4820-BDBE-97F515B348F5}"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357901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BA9035-5029-4820-BDBE-97F515B348F5}"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259041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A9035-5029-4820-BDBE-97F515B348F5}"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24836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BA9035-5029-4820-BDBE-97F515B348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248532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BA9035-5029-4820-BDBE-97F515B348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2916E-F561-4A6E-9186-67C1FA68007E}" type="slidenum">
              <a:rPr lang="en-US" smtClean="0"/>
              <a:t>‹#›</a:t>
            </a:fld>
            <a:endParaRPr lang="en-US"/>
          </a:p>
        </p:txBody>
      </p:sp>
    </p:spTree>
    <p:extLst>
      <p:ext uri="{BB962C8B-B14F-4D97-AF65-F5344CB8AC3E}">
        <p14:creationId xmlns:p14="http://schemas.microsoft.com/office/powerpoint/2010/main" val="319969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A9035-5029-4820-BDBE-97F515B348F5}" type="datetimeFigureOut">
              <a:rPr lang="en-US" smtClean="0"/>
              <a:t>12/22/2024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2916E-F561-4A6E-9186-67C1FA68007E}" type="slidenum">
              <a:rPr lang="en-US" smtClean="0"/>
              <a:t>‹#›</a:t>
            </a:fld>
            <a:endParaRPr lang="en-US"/>
          </a:p>
        </p:txBody>
      </p:sp>
    </p:spTree>
    <p:extLst>
      <p:ext uri="{BB962C8B-B14F-4D97-AF65-F5344CB8AC3E}">
        <p14:creationId xmlns:p14="http://schemas.microsoft.com/office/powerpoint/2010/main" val="275654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AEmq1V3UqVg?si=lpga2n1pIS5XgM-e" TargetMode="Externa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06637"/>
          </a:xfrm>
        </p:spPr>
        <p:txBody>
          <a:bodyPr>
            <a:normAutofit fontScale="90000"/>
          </a:bodyPr>
          <a:lstStyle/>
          <a:p>
            <a:pPr>
              <a:lnSpc>
                <a:spcPct val="100000"/>
              </a:lnSpc>
              <a:spcBef>
                <a:spcPts val="2400"/>
              </a:spcBef>
            </a:pPr>
            <a:r>
              <a:rPr lang="en-US" b="1" dirty="0">
                <a:solidFill>
                  <a:schemeClr val="accent1">
                    <a:lumMod val="75000"/>
                  </a:schemeClr>
                </a:solidFill>
                <a:latin typeface="Arial" panose="020B0604020202020204" pitchFamily="34" charset="0"/>
                <a:cs typeface="Arial" panose="020B0604020202020204" pitchFamily="34" charset="0"/>
              </a:rPr>
              <a:t>God is Calling You to </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His Purposes</a:t>
            </a:r>
            <a:br>
              <a:rPr lang="en-US" b="1" dirty="0">
                <a:latin typeface="Arial" panose="020B0604020202020204" pitchFamily="34" charset="0"/>
                <a:cs typeface="Arial" panose="020B0604020202020204" pitchFamily="34" charset="0"/>
              </a:rPr>
            </a:br>
            <a:r>
              <a:rPr lang="zh-TW" altLang="en-US" b="1" dirty="0">
                <a:latin typeface="Arial" panose="020B0604020202020204" pitchFamily="34" charset="0"/>
                <a:cs typeface="Arial" panose="020B0604020202020204" pitchFamily="34" charset="0"/>
              </a:rPr>
              <a:t>上帝在呼召你成就祂的旨意</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079875"/>
            <a:ext cx="9144000" cy="1655762"/>
          </a:xfrm>
        </p:spPr>
        <p:txBody>
          <a:bodyPr>
            <a:normAutofit/>
          </a:bodyPr>
          <a:lstStyle/>
          <a:p>
            <a:r>
              <a:rPr lang="en-US" sz="4400" b="1" dirty="0">
                <a:latin typeface="Arial" panose="020B0604020202020204" pitchFamily="34" charset="0"/>
                <a:cs typeface="Arial" panose="020B0604020202020204" pitchFamily="34" charset="0"/>
              </a:rPr>
              <a:t>Joshua</a:t>
            </a:r>
            <a:r>
              <a:rPr lang="en-US" sz="4400" b="1" dirty="0"/>
              <a:t> </a:t>
            </a:r>
            <a:r>
              <a:rPr lang="zh-CN" altLang="en-US" sz="4400" b="1" dirty="0"/>
              <a:t>約書亞記 </a:t>
            </a:r>
            <a:r>
              <a:rPr lang="en-US" sz="4400" b="1" dirty="0">
                <a:latin typeface="Arial" panose="020B0604020202020204" pitchFamily="34" charset="0"/>
                <a:cs typeface="Arial" panose="020B0604020202020204" pitchFamily="34" charset="0"/>
              </a:rPr>
              <a:t>5:2-12</a:t>
            </a:r>
          </a:p>
        </p:txBody>
      </p:sp>
    </p:spTree>
    <p:custDataLst>
      <p:tags r:id="rId1"/>
    </p:custDataLst>
    <p:extLst>
      <p:ext uri="{BB962C8B-B14F-4D97-AF65-F5344CB8AC3E}">
        <p14:creationId xmlns:p14="http://schemas.microsoft.com/office/powerpoint/2010/main" val="282958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03654"/>
            <a:ext cx="5181600" cy="5773309"/>
          </a:xfrm>
        </p:spPr>
        <p:txBody>
          <a:bodyPr>
            <a:normAutofit fontScale="77500" lnSpcReduction="20000"/>
          </a:bodyPr>
          <a:lstStyle/>
          <a:p>
            <a:pPr marL="0" indent="0">
              <a:lnSpc>
                <a:spcPct val="134000"/>
              </a:lnSpc>
              <a:buNone/>
            </a:pPr>
            <a:r>
              <a:rPr lang="en-US" b="1" u="sng" dirty="0">
                <a:latin typeface="Arial" panose="020B0604020202020204" pitchFamily="34" charset="0"/>
                <a:cs typeface="Arial" panose="020B0604020202020204" pitchFamily="34" charset="0"/>
              </a:rPr>
              <a:t>Joshua 5:2-8</a:t>
            </a:r>
            <a:r>
              <a:rPr lang="en-US" b="1" dirty="0">
                <a:latin typeface="Arial" panose="020B0604020202020204" pitchFamily="34" charset="0"/>
                <a:cs typeface="Arial" panose="020B0604020202020204" pitchFamily="34" charset="0"/>
              </a:rPr>
              <a:t>   2 At that time the Lord said to Joshua, “Make flint knives and circumcise the Israelites again.” 3 So Joshua made flint knives and circumcised the Israelites at </a:t>
            </a:r>
            <a:r>
              <a:rPr lang="en-US" b="1" dirty="0" err="1">
                <a:latin typeface="Arial" panose="020B0604020202020204" pitchFamily="34" charset="0"/>
                <a:cs typeface="Arial" panose="020B0604020202020204" pitchFamily="34" charset="0"/>
              </a:rPr>
              <a:t>Gibeath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Haaraloth</a:t>
            </a:r>
            <a:r>
              <a:rPr lang="en-US" b="1" dirty="0">
                <a:latin typeface="Arial" panose="020B0604020202020204" pitchFamily="34" charset="0"/>
                <a:cs typeface="Arial" panose="020B0604020202020204" pitchFamily="34" charset="0"/>
              </a:rPr>
              <a:t>.   4 Now this is why he did so: All those who came out of Egypt—all the men of military age—died in the wilderness on the way after leaving Egypt. 5 All the people that came out had been circumcised, but all the people born in the wilderness during the journey from Egypt had not.</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403654"/>
            <a:ext cx="5181600" cy="5773309"/>
          </a:xfrm>
        </p:spPr>
        <p:txBody>
          <a:bodyPr>
            <a:normAutofit fontScale="77500" lnSpcReduction="20000"/>
          </a:bodyPr>
          <a:lstStyle/>
          <a:p>
            <a:pPr marL="0" indent="0">
              <a:lnSpc>
                <a:spcPct val="120000"/>
              </a:lnSpc>
              <a:buNone/>
            </a:pPr>
            <a:r>
              <a:rPr lang="zh-TW" altLang="en-US" b="1" u="sng" dirty="0"/>
              <a:t>約書亞記 </a:t>
            </a:r>
            <a:r>
              <a:rPr lang="en-US" altLang="zh-TW" b="1" u="sng" dirty="0"/>
              <a:t>5:2-8</a:t>
            </a:r>
          </a:p>
          <a:p>
            <a:pPr marL="0" indent="0">
              <a:lnSpc>
                <a:spcPct val="120000"/>
              </a:lnSpc>
              <a:buNone/>
            </a:pPr>
            <a:r>
              <a:rPr lang="en-US" altLang="zh-TW" dirty="0"/>
              <a:t>2 </a:t>
            </a:r>
            <a:r>
              <a:rPr lang="zh-TW" altLang="en-US" dirty="0"/>
              <a:t>那時，耶和華吩咐約書亞說：「你製造火石刀，第二次給以色列人行割禮。」</a:t>
            </a:r>
          </a:p>
          <a:p>
            <a:pPr marL="0" indent="0">
              <a:lnSpc>
                <a:spcPct val="120000"/>
              </a:lnSpc>
              <a:buNone/>
            </a:pPr>
            <a:r>
              <a:rPr lang="en-US" altLang="zh-TW" dirty="0"/>
              <a:t>3 </a:t>
            </a:r>
            <a:r>
              <a:rPr lang="zh-TW" altLang="en-US" dirty="0"/>
              <a:t>約書亞就製造了火石刀，在亞拉錄山給以色列人行割禮。</a:t>
            </a:r>
          </a:p>
          <a:p>
            <a:pPr marL="0" indent="0">
              <a:lnSpc>
                <a:spcPct val="120000"/>
              </a:lnSpc>
              <a:buNone/>
            </a:pPr>
            <a:r>
              <a:rPr lang="en-US" altLang="zh-TW" dirty="0"/>
              <a:t>4 </a:t>
            </a:r>
            <a:r>
              <a:rPr lang="zh-TW" altLang="en-US" dirty="0"/>
              <a:t>約書亞行割禮的緣故，是因為從埃及出來的眾民，無論是男丁，都是能打仗的人，出了埃及以後，都死在曠野的路上。</a:t>
            </a:r>
          </a:p>
          <a:p>
            <a:pPr marL="0" indent="0">
              <a:lnSpc>
                <a:spcPct val="120000"/>
              </a:lnSpc>
              <a:buNone/>
            </a:pPr>
            <a:r>
              <a:rPr lang="en-US" altLang="zh-TW" dirty="0"/>
              <a:t>5 </a:t>
            </a:r>
            <a:r>
              <a:rPr lang="zh-TW" altLang="en-US" dirty="0"/>
              <a:t>因為出埃及的眾民都受過割禮；但在曠野的路上，出埃及以後所生的眾民都沒有受過割禮。</a:t>
            </a:r>
            <a:endParaRPr lang="en-US" dirty="0"/>
          </a:p>
        </p:txBody>
      </p:sp>
    </p:spTree>
    <p:custDataLst>
      <p:tags r:id="rId1"/>
    </p:custDataLst>
    <p:extLst>
      <p:ext uri="{BB962C8B-B14F-4D97-AF65-F5344CB8AC3E}">
        <p14:creationId xmlns:p14="http://schemas.microsoft.com/office/powerpoint/2010/main" val="26149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11892"/>
            <a:ext cx="5181600" cy="5765071"/>
          </a:xfrm>
        </p:spPr>
        <p:txBody>
          <a:bodyPr>
            <a:normAutofit fontScale="70000" lnSpcReduction="20000"/>
          </a:bodyPr>
          <a:lstStyle/>
          <a:p>
            <a:pPr marL="0" indent="0">
              <a:lnSpc>
                <a:spcPct val="134000"/>
              </a:lnSpc>
              <a:buNone/>
            </a:pPr>
            <a:r>
              <a:rPr lang="en-US" b="1" dirty="0">
                <a:latin typeface="Arial" panose="020B0604020202020204" pitchFamily="34" charset="0"/>
                <a:cs typeface="Arial" panose="020B0604020202020204" pitchFamily="34" charset="0"/>
              </a:rPr>
              <a:t> 6 The Israelites had moved about in the wilderness forty years until all the men who were of military age when they left Egypt had died, since they had not obeyed the Lord. For the Lord had sworn to them that they would not see the land he had solemnly promised their ancestors to give us, a land flowing with milk and honey. 7 So he raised up their sons in their place, and these were the ones Joshua circumcised. They were still uncircumcised because they had not been circumcised on the way. 8 And after the whole nation had been circumcised, they remained where they were in camp until they were healed.</a:t>
            </a:r>
          </a:p>
          <a:p>
            <a:endParaRPr lang="en-US" dirty="0"/>
          </a:p>
        </p:txBody>
      </p:sp>
      <p:sp>
        <p:nvSpPr>
          <p:cNvPr id="4" name="Content Placeholder 3"/>
          <p:cNvSpPr>
            <a:spLocks noGrp="1"/>
          </p:cNvSpPr>
          <p:nvPr>
            <p:ph sz="half" idx="2"/>
          </p:nvPr>
        </p:nvSpPr>
        <p:spPr>
          <a:xfrm>
            <a:off x="6172200" y="411892"/>
            <a:ext cx="5181600" cy="5765071"/>
          </a:xfrm>
        </p:spPr>
        <p:txBody>
          <a:bodyPr>
            <a:noAutofit/>
          </a:bodyPr>
          <a:lstStyle/>
          <a:p>
            <a:pPr marL="0" indent="0">
              <a:lnSpc>
                <a:spcPct val="134000"/>
              </a:lnSpc>
              <a:buNone/>
            </a:pPr>
            <a:r>
              <a:rPr lang="en-US" altLang="zh-TW" sz="2200" dirty="0"/>
              <a:t>6 </a:t>
            </a:r>
            <a:r>
              <a:rPr lang="zh-TW" altLang="en-US" sz="2200" dirty="0"/>
              <a:t>以色列人在曠野走了四十年，等到國內的民，就是出埃及的兵丁都消滅了，因為他們沒有聽從耶和華的話。耶和華曾向他們起誓，必不容他們看見耶和華向他們列祖起誓應許給我們的地，就是流奶與蜜之地。</a:t>
            </a:r>
          </a:p>
          <a:p>
            <a:pPr marL="0" indent="0">
              <a:lnSpc>
                <a:spcPct val="134000"/>
              </a:lnSpc>
              <a:buNone/>
            </a:pPr>
            <a:r>
              <a:rPr lang="en-US" altLang="zh-TW" sz="2200" dirty="0"/>
              <a:t>7 </a:t>
            </a:r>
            <a:r>
              <a:rPr lang="zh-TW" altLang="en-US" sz="2200" dirty="0"/>
              <a:t>他們的子孫，就是耶和華所興起來接續他們的，約書亞都給他們行了割禮，因為他們沒有受過割禮，約書亞給他們行了這禮。</a:t>
            </a:r>
          </a:p>
          <a:p>
            <a:pPr marL="0" indent="0">
              <a:lnSpc>
                <a:spcPct val="134000"/>
              </a:lnSpc>
              <a:buNone/>
            </a:pPr>
            <a:r>
              <a:rPr lang="en-US" altLang="zh-TW" sz="2200" dirty="0"/>
              <a:t>8 </a:t>
            </a:r>
            <a:r>
              <a:rPr lang="zh-TW" altLang="en-US" sz="2200" dirty="0"/>
              <a:t>國民都受完了割禮，就住在營中自己的地方，等到痊癒了</a:t>
            </a:r>
            <a:endParaRPr lang="en-US" sz="2200" dirty="0"/>
          </a:p>
        </p:txBody>
      </p:sp>
    </p:spTree>
    <p:custDataLst>
      <p:tags r:id="rId1"/>
    </p:custDataLst>
    <p:extLst>
      <p:ext uri="{BB962C8B-B14F-4D97-AF65-F5344CB8AC3E}">
        <p14:creationId xmlns:p14="http://schemas.microsoft.com/office/powerpoint/2010/main" val="106277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29514"/>
            <a:ext cx="5181600" cy="5847449"/>
          </a:xfrm>
        </p:spPr>
        <p:txBody>
          <a:bodyPr/>
          <a:lstStyle/>
          <a:p>
            <a:pPr marL="0" indent="0">
              <a:lnSpc>
                <a:spcPct val="100000"/>
              </a:lnSpc>
              <a:buNone/>
            </a:pPr>
            <a:r>
              <a:rPr lang="en-US" sz="3600" dirty="0">
                <a:latin typeface="Arial" panose="020B0604020202020204" pitchFamily="34" charset="0"/>
                <a:cs typeface="Arial" panose="020B0604020202020204" pitchFamily="34" charset="0"/>
              </a:rPr>
              <a:t>When God is calling you into His Purposes</a:t>
            </a:r>
          </a:p>
          <a:p>
            <a:pPr>
              <a:lnSpc>
                <a:spcPct val="100000"/>
              </a:lnSpc>
            </a:pPr>
            <a:r>
              <a:rPr lang="en-US" sz="4000" b="1" dirty="0">
                <a:solidFill>
                  <a:schemeClr val="accent1">
                    <a:lumMod val="75000"/>
                  </a:schemeClr>
                </a:solidFill>
                <a:latin typeface="Arial" panose="020B0604020202020204" pitchFamily="34" charset="0"/>
                <a:cs typeface="Arial" panose="020B0604020202020204" pitchFamily="34" charset="0"/>
              </a:rPr>
              <a:t>God wants You to </a:t>
            </a:r>
            <a:r>
              <a:rPr lang="en-US" sz="4000" b="1" u="sng" dirty="0">
                <a:solidFill>
                  <a:schemeClr val="accent1">
                    <a:lumMod val="75000"/>
                  </a:schemeClr>
                </a:solidFill>
                <a:latin typeface="Arial" panose="020B0604020202020204" pitchFamily="34" charset="0"/>
                <a:cs typeface="Arial" panose="020B0604020202020204" pitchFamily="34" charset="0"/>
              </a:rPr>
              <a:t>Pause</a:t>
            </a:r>
            <a:r>
              <a:rPr lang="en-US" sz="4000" b="1" dirty="0">
                <a:solidFill>
                  <a:schemeClr val="accent1">
                    <a:lumMod val="75000"/>
                  </a:schemeClr>
                </a:solidFill>
                <a:latin typeface="Arial" panose="020B0604020202020204" pitchFamily="34" charset="0"/>
                <a:cs typeface="Arial" panose="020B0604020202020204" pitchFamily="34" charset="0"/>
              </a:rPr>
              <a:t> and </a:t>
            </a:r>
            <a:r>
              <a:rPr lang="en-US" sz="4000" b="1" u="sng" dirty="0">
                <a:solidFill>
                  <a:schemeClr val="accent1">
                    <a:lumMod val="75000"/>
                  </a:schemeClr>
                </a:solidFill>
                <a:latin typeface="Arial" panose="020B0604020202020204" pitchFamily="34" charset="0"/>
                <a:cs typeface="Arial" panose="020B0604020202020204" pitchFamily="34" charset="0"/>
              </a:rPr>
              <a:t>Trust Him</a:t>
            </a:r>
            <a:r>
              <a:rPr lang="en-US" sz="4000" b="1" dirty="0">
                <a:solidFill>
                  <a:schemeClr val="accent1">
                    <a:lumMod val="75000"/>
                  </a:schemeClr>
                </a:solidFill>
                <a:latin typeface="Arial" panose="020B0604020202020204" pitchFamily="34" charset="0"/>
                <a:cs typeface="Arial" panose="020B0604020202020204" pitchFamily="34" charset="0"/>
              </a:rPr>
              <a:t>.</a:t>
            </a:r>
            <a:endParaRPr lang="en-US" sz="4000" dirty="0">
              <a:solidFill>
                <a:schemeClr val="accent1">
                  <a:lumMod val="75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329514"/>
            <a:ext cx="5181600" cy="5847449"/>
          </a:xfrm>
        </p:spPr>
        <p:txBody>
          <a:bodyPr/>
          <a:lstStyle/>
          <a:p>
            <a:pPr marL="0" indent="0">
              <a:lnSpc>
                <a:spcPct val="100000"/>
              </a:lnSpc>
              <a:buNone/>
            </a:pPr>
            <a:r>
              <a:rPr lang="zh-TW" altLang="en-US" sz="3600" dirty="0"/>
              <a:t>當上帝呼召你進入祂的旨意</a:t>
            </a:r>
            <a:r>
              <a:rPr lang="en-US" altLang="zh-TW" sz="3600" dirty="0"/>
              <a:t>:</a:t>
            </a:r>
          </a:p>
          <a:p>
            <a:pPr>
              <a:lnSpc>
                <a:spcPct val="100000"/>
              </a:lnSpc>
            </a:pPr>
            <a:r>
              <a:rPr lang="zh-TW" altLang="en-US" sz="4000" b="1" dirty="0">
                <a:solidFill>
                  <a:srgbClr val="0070C0"/>
                </a:solidFill>
              </a:rPr>
              <a:t>祂希望你</a:t>
            </a:r>
            <a:r>
              <a:rPr lang="zh-TW" altLang="en-US" sz="4000" b="1" u="sng" dirty="0">
                <a:solidFill>
                  <a:srgbClr val="0070C0"/>
                </a:solidFill>
              </a:rPr>
              <a:t>停下</a:t>
            </a:r>
            <a:r>
              <a:rPr lang="zh-TW" altLang="en-US" sz="4000" b="1" dirty="0">
                <a:solidFill>
                  <a:srgbClr val="0070C0"/>
                </a:solidFill>
              </a:rPr>
              <a:t>腳步，</a:t>
            </a:r>
            <a:r>
              <a:rPr lang="zh-TW" altLang="en-US" sz="4000" b="1" u="sng" dirty="0">
                <a:solidFill>
                  <a:srgbClr val="0070C0"/>
                </a:solidFill>
              </a:rPr>
              <a:t>信靠</a:t>
            </a:r>
            <a:r>
              <a:rPr lang="zh-TW" altLang="en-US" sz="4000" b="1" dirty="0">
                <a:solidFill>
                  <a:srgbClr val="0070C0"/>
                </a:solidFill>
              </a:rPr>
              <a:t>祂</a:t>
            </a:r>
            <a:endParaRPr lang="en-US" sz="4000" b="1" dirty="0">
              <a:solidFill>
                <a:srgbClr val="0070C0"/>
              </a:solidFill>
            </a:endParaRPr>
          </a:p>
        </p:txBody>
      </p:sp>
      <p:pic>
        <p:nvPicPr>
          <p:cNvPr id="5" name="Picture 4"/>
          <p:cNvPicPr>
            <a:picLocks noChangeAspect="1"/>
          </p:cNvPicPr>
          <p:nvPr/>
        </p:nvPicPr>
        <p:blipFill>
          <a:blip r:embed="rId3"/>
          <a:stretch>
            <a:fillRect/>
          </a:stretch>
        </p:blipFill>
        <p:spPr>
          <a:xfrm>
            <a:off x="6376192" y="3429000"/>
            <a:ext cx="4441481" cy="2960987"/>
          </a:xfrm>
          <a:prstGeom prst="rect">
            <a:avLst/>
          </a:prstGeom>
        </p:spPr>
      </p:pic>
    </p:spTree>
    <p:custDataLst>
      <p:tags r:id="rId1"/>
    </p:custDataLst>
    <p:extLst>
      <p:ext uri="{BB962C8B-B14F-4D97-AF65-F5344CB8AC3E}">
        <p14:creationId xmlns:p14="http://schemas.microsoft.com/office/powerpoint/2010/main" val="152484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29514"/>
            <a:ext cx="5181600" cy="5847449"/>
          </a:xfrm>
        </p:spPr>
        <p:txBody>
          <a:bodyPr/>
          <a:lstStyle/>
          <a:p>
            <a:pPr marL="0" indent="0">
              <a:lnSpc>
                <a:spcPct val="100000"/>
              </a:lnSpc>
              <a:buNone/>
            </a:pPr>
            <a:r>
              <a:rPr lang="en-US" sz="3600" dirty="0">
                <a:latin typeface="Arial" panose="020B0604020202020204" pitchFamily="34" charset="0"/>
                <a:cs typeface="Arial" panose="020B0604020202020204" pitchFamily="34" charset="0"/>
              </a:rPr>
              <a:t>When God is calling you into His Purposes</a:t>
            </a:r>
          </a:p>
          <a:p>
            <a:pPr>
              <a:lnSpc>
                <a:spcPct val="100000"/>
              </a:lnSpc>
            </a:pPr>
            <a:r>
              <a:rPr lang="en-US" sz="4000" b="1" dirty="0">
                <a:solidFill>
                  <a:schemeClr val="accent1">
                    <a:lumMod val="75000"/>
                  </a:schemeClr>
                </a:solidFill>
                <a:latin typeface="Arial" panose="020B0604020202020204" pitchFamily="34" charset="0"/>
                <a:cs typeface="Arial" panose="020B0604020202020204" pitchFamily="34" charset="0"/>
              </a:rPr>
              <a:t>God wants You to </a:t>
            </a:r>
            <a:r>
              <a:rPr lang="en-US" sz="4000" b="1" u="sng" dirty="0">
                <a:solidFill>
                  <a:schemeClr val="accent1">
                    <a:lumMod val="75000"/>
                  </a:schemeClr>
                </a:solidFill>
                <a:latin typeface="Arial" panose="020B0604020202020204" pitchFamily="34" charset="0"/>
                <a:cs typeface="Arial" panose="020B0604020202020204" pitchFamily="34" charset="0"/>
              </a:rPr>
              <a:t>Renew Your Love Relationship with Him</a:t>
            </a:r>
            <a:r>
              <a:rPr lang="en-US" sz="4000" b="1" dirty="0">
                <a:solidFill>
                  <a:schemeClr val="accent1">
                    <a:lumMod val="75000"/>
                  </a:schemeClr>
                </a:solidFill>
                <a:latin typeface="Arial" panose="020B0604020202020204" pitchFamily="34" charset="0"/>
                <a:cs typeface="Arial" panose="020B0604020202020204" pitchFamily="34" charset="0"/>
              </a:rPr>
              <a:t>.</a:t>
            </a:r>
            <a:endParaRPr lang="en-US" sz="4000" dirty="0">
              <a:solidFill>
                <a:schemeClr val="accent1">
                  <a:lumMod val="75000"/>
                </a:schemeClr>
              </a:solidFill>
              <a:latin typeface="Arial" panose="020B0604020202020204" pitchFamily="34" charset="0"/>
              <a:cs typeface="Arial" panose="020B0604020202020204" pitchFamily="34" charset="0"/>
            </a:endParaRPr>
          </a:p>
          <a:p>
            <a:pPr>
              <a:lnSpc>
                <a:spcPct val="100000"/>
              </a:lnSpc>
            </a:pPr>
            <a:r>
              <a:rPr lang="en-US" sz="3600" dirty="0">
                <a:latin typeface="Arial" panose="020B0604020202020204" pitchFamily="34" charset="0"/>
                <a:cs typeface="Arial" panose="020B0604020202020204" pitchFamily="34" charset="0"/>
              </a:rPr>
              <a:t>Renew Your Covenant Commitment.</a:t>
            </a:r>
          </a:p>
        </p:txBody>
      </p:sp>
      <p:sp>
        <p:nvSpPr>
          <p:cNvPr id="4" name="Content Placeholder 3"/>
          <p:cNvSpPr>
            <a:spLocks noGrp="1"/>
          </p:cNvSpPr>
          <p:nvPr>
            <p:ph sz="half" idx="2"/>
          </p:nvPr>
        </p:nvSpPr>
        <p:spPr>
          <a:xfrm>
            <a:off x="6172200" y="329514"/>
            <a:ext cx="5181600" cy="5847449"/>
          </a:xfrm>
        </p:spPr>
        <p:txBody>
          <a:bodyPr/>
          <a:lstStyle/>
          <a:p>
            <a:pPr marL="0" indent="0">
              <a:lnSpc>
                <a:spcPct val="100000"/>
              </a:lnSpc>
              <a:buNone/>
            </a:pPr>
            <a:r>
              <a:rPr lang="zh-TW" altLang="en-US" sz="3600" dirty="0"/>
              <a:t>當上帝呼召你進入祂的旨意時，祂希望你</a:t>
            </a:r>
            <a:r>
              <a:rPr lang="en-US" altLang="zh-TW" sz="3600" dirty="0"/>
              <a:t>:</a:t>
            </a:r>
          </a:p>
          <a:p>
            <a:pPr>
              <a:lnSpc>
                <a:spcPct val="100000"/>
              </a:lnSpc>
            </a:pPr>
            <a:r>
              <a:rPr lang="zh-TW" altLang="en-US" sz="4000" b="1" u="sng" dirty="0">
                <a:solidFill>
                  <a:srgbClr val="0070C0"/>
                </a:solidFill>
              </a:rPr>
              <a:t>更新與祂之間愛的關係</a:t>
            </a:r>
            <a:endParaRPr lang="en-US" altLang="zh-TW" sz="4000" b="1" dirty="0">
              <a:solidFill>
                <a:srgbClr val="0070C0"/>
              </a:solidFill>
            </a:endParaRPr>
          </a:p>
          <a:p>
            <a:pPr>
              <a:lnSpc>
                <a:spcPct val="100000"/>
              </a:lnSpc>
            </a:pPr>
            <a:r>
              <a:rPr lang="zh-TW" altLang="en-US" sz="3600" dirty="0"/>
              <a:t>更新你與祂所立的約</a:t>
            </a:r>
            <a:endParaRPr lang="en-US" sz="3600" dirty="0"/>
          </a:p>
        </p:txBody>
      </p:sp>
      <p:pic>
        <p:nvPicPr>
          <p:cNvPr id="5" name="Picture 4"/>
          <p:cNvPicPr>
            <a:picLocks noChangeAspect="1"/>
          </p:cNvPicPr>
          <p:nvPr/>
        </p:nvPicPr>
        <p:blipFill>
          <a:blip r:embed="rId3"/>
          <a:stretch>
            <a:fillRect/>
          </a:stretch>
        </p:blipFill>
        <p:spPr>
          <a:xfrm>
            <a:off x="6366001" y="3922485"/>
            <a:ext cx="4364752" cy="2260828"/>
          </a:xfrm>
          <a:prstGeom prst="rect">
            <a:avLst/>
          </a:prstGeom>
        </p:spPr>
      </p:pic>
    </p:spTree>
    <p:custDataLst>
      <p:tags r:id="rId1"/>
    </p:custDataLst>
    <p:extLst>
      <p:ext uri="{BB962C8B-B14F-4D97-AF65-F5344CB8AC3E}">
        <p14:creationId xmlns:p14="http://schemas.microsoft.com/office/powerpoint/2010/main" val="10217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sz="half" idx="1"/>
          </p:nvPr>
        </p:nvSpPr>
        <p:spPr>
          <a:xfrm>
            <a:off x="838200" y="365125"/>
            <a:ext cx="5181600" cy="5811838"/>
          </a:xfrm>
        </p:spPr>
        <p:txBody>
          <a:bodyPr>
            <a:normAutofit fontScale="92500" lnSpcReduction="20000"/>
          </a:bodyPr>
          <a:lstStyle/>
          <a:p>
            <a:pPr marL="0" indent="0">
              <a:lnSpc>
                <a:spcPct val="110000"/>
              </a:lnSpc>
              <a:buNone/>
            </a:pPr>
            <a:r>
              <a:rPr lang="en-US" b="1" dirty="0">
                <a:latin typeface="Arial" panose="020B0604020202020204" pitchFamily="34" charset="0"/>
                <a:cs typeface="Arial" panose="020B0604020202020204" pitchFamily="34" charset="0"/>
              </a:rPr>
              <a:t>Joshua 5:9 </a:t>
            </a:r>
          </a:p>
          <a:p>
            <a:pPr marL="0" indent="0">
              <a:lnSpc>
                <a:spcPct val="110000"/>
              </a:lnSpc>
              <a:buNone/>
            </a:pPr>
            <a:r>
              <a:rPr lang="en-US" b="1" dirty="0">
                <a:latin typeface="Arial" panose="020B0604020202020204" pitchFamily="34" charset="0"/>
                <a:cs typeface="Arial" panose="020B0604020202020204" pitchFamily="34" charset="0"/>
              </a:rPr>
              <a:t>Then the Lord said to Joshua, “Today I have rolled away the reproach of Egypt from you.” So the place has been called Gilgal to this day. </a:t>
            </a:r>
          </a:p>
          <a:p>
            <a:pPr marL="0" indent="0">
              <a:lnSpc>
                <a:spcPct val="110000"/>
              </a:lnSpc>
              <a:buNone/>
            </a:pPr>
            <a:endParaRPr lang="en-US" sz="1200" dirty="0">
              <a:latin typeface="Arial" panose="020B0604020202020204" pitchFamily="34" charset="0"/>
              <a:cs typeface="Arial" panose="020B0604020202020204" pitchFamily="34" charset="0"/>
            </a:endParaRPr>
          </a:p>
          <a:p>
            <a:pPr marL="0" indent="0">
              <a:lnSpc>
                <a:spcPct val="110000"/>
              </a:lnSpc>
              <a:buNone/>
            </a:pPr>
            <a:r>
              <a:rPr lang="en-US" sz="3500" dirty="0">
                <a:latin typeface="Arial" panose="020B0604020202020204" pitchFamily="34" charset="0"/>
                <a:cs typeface="Arial" panose="020B0604020202020204" pitchFamily="34" charset="0"/>
              </a:rPr>
              <a:t>When God is calling you into His Purposes</a:t>
            </a:r>
          </a:p>
          <a:p>
            <a:pPr>
              <a:lnSpc>
                <a:spcPct val="110000"/>
              </a:lnSpc>
            </a:pPr>
            <a:r>
              <a:rPr lang="en-US" sz="4300" b="1" dirty="0">
                <a:solidFill>
                  <a:schemeClr val="accent1">
                    <a:lumMod val="75000"/>
                  </a:schemeClr>
                </a:solidFill>
                <a:latin typeface="Arial" panose="020B0604020202020204" pitchFamily="34" charset="0"/>
                <a:cs typeface="Arial" panose="020B0604020202020204" pitchFamily="34" charset="0"/>
              </a:rPr>
              <a:t>God wants to </a:t>
            </a:r>
            <a:r>
              <a:rPr lang="en-US" sz="4300" b="1" u="sng" dirty="0">
                <a:solidFill>
                  <a:schemeClr val="accent1">
                    <a:lumMod val="75000"/>
                  </a:schemeClr>
                </a:solidFill>
                <a:latin typeface="Arial" panose="020B0604020202020204" pitchFamily="34" charset="0"/>
                <a:cs typeface="Arial" panose="020B0604020202020204" pitchFamily="34" charset="0"/>
              </a:rPr>
              <a:t>Roll Away the Past that Hinders You.</a:t>
            </a:r>
            <a:endParaRPr lang="en-US" sz="4300" u="sng" dirty="0">
              <a:solidFill>
                <a:schemeClr val="accent1">
                  <a:lumMod val="75000"/>
                </a:schemeClr>
              </a:solidFill>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365125"/>
            <a:ext cx="5181600" cy="5811838"/>
          </a:xfrm>
        </p:spPr>
        <p:txBody>
          <a:bodyPr>
            <a:normAutofit fontScale="92500" lnSpcReduction="20000"/>
          </a:bodyPr>
          <a:lstStyle/>
          <a:p>
            <a:pPr marL="0" indent="0">
              <a:lnSpc>
                <a:spcPct val="120000"/>
              </a:lnSpc>
              <a:buNone/>
            </a:pPr>
            <a:r>
              <a:rPr lang="zh-TW" altLang="en-US" b="1" dirty="0"/>
              <a:t>約書亞記 </a:t>
            </a:r>
            <a:r>
              <a:rPr lang="en-US" altLang="zh-TW" b="1" dirty="0"/>
              <a:t>5:9 </a:t>
            </a:r>
          </a:p>
          <a:p>
            <a:pPr marL="0" indent="0">
              <a:lnSpc>
                <a:spcPct val="120000"/>
              </a:lnSpc>
              <a:buNone/>
            </a:pPr>
            <a:r>
              <a:rPr lang="zh-TW" altLang="en-US" b="1" dirty="0"/>
              <a:t>耶和華對約書亞說：「我今日已經滅除了埃及的羞辱，這地方因此名叫吉甲，直到今日。」</a:t>
            </a:r>
            <a:endParaRPr lang="en-US" altLang="zh-TW" b="1" dirty="0"/>
          </a:p>
          <a:p>
            <a:pPr marL="0" indent="0">
              <a:lnSpc>
                <a:spcPct val="120000"/>
              </a:lnSpc>
              <a:spcBef>
                <a:spcPts val="2400"/>
              </a:spcBef>
              <a:buNone/>
            </a:pPr>
            <a:r>
              <a:rPr lang="zh-TW" altLang="en-US" sz="3500" dirty="0"/>
              <a:t>當上帝呼召你進入祂的旨意時</a:t>
            </a:r>
            <a:r>
              <a:rPr lang="en-US" altLang="zh-TW" sz="3500" dirty="0"/>
              <a:t>:</a:t>
            </a:r>
          </a:p>
          <a:p>
            <a:pPr>
              <a:lnSpc>
                <a:spcPct val="120000"/>
              </a:lnSpc>
            </a:pPr>
            <a:r>
              <a:rPr lang="zh-TW" altLang="en-US" sz="4000" b="1" dirty="0">
                <a:solidFill>
                  <a:srgbClr val="0070C0"/>
                </a:solidFill>
              </a:rPr>
              <a:t>祂要</a:t>
            </a:r>
            <a:r>
              <a:rPr lang="zh-TW" altLang="en-US" sz="4000" b="1" u="sng" dirty="0">
                <a:solidFill>
                  <a:srgbClr val="0070C0"/>
                </a:solidFill>
              </a:rPr>
              <a:t>除去阻挡你的過去</a:t>
            </a:r>
            <a:endParaRPr lang="en-US" sz="4000" b="1" u="sng" dirty="0">
              <a:solidFill>
                <a:srgbClr val="0070C0"/>
              </a:solidFill>
            </a:endParaRPr>
          </a:p>
        </p:txBody>
      </p:sp>
      <p:pic>
        <p:nvPicPr>
          <p:cNvPr id="5" name="Picture 4"/>
          <p:cNvPicPr>
            <a:picLocks noChangeAspect="1"/>
          </p:cNvPicPr>
          <p:nvPr/>
        </p:nvPicPr>
        <p:blipFill>
          <a:blip r:embed="rId3"/>
          <a:stretch>
            <a:fillRect/>
          </a:stretch>
        </p:blipFill>
        <p:spPr>
          <a:xfrm>
            <a:off x="7705891" y="4597657"/>
            <a:ext cx="3369276" cy="1895218"/>
          </a:xfrm>
          <a:prstGeom prst="rect">
            <a:avLst/>
          </a:prstGeom>
        </p:spPr>
      </p:pic>
    </p:spTree>
    <p:custDataLst>
      <p:tags r:id="rId1"/>
    </p:custDataLst>
    <p:extLst>
      <p:ext uri="{BB962C8B-B14F-4D97-AF65-F5344CB8AC3E}">
        <p14:creationId xmlns:p14="http://schemas.microsoft.com/office/powerpoint/2010/main" val="119761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88324"/>
            <a:ext cx="5181600" cy="5888639"/>
          </a:xfrm>
        </p:spPr>
        <p:txBody>
          <a:bodyPr>
            <a:normAutofit fontScale="32500" lnSpcReduction="20000"/>
          </a:bodyPr>
          <a:lstStyle/>
          <a:p>
            <a:pPr marL="0" indent="0">
              <a:lnSpc>
                <a:spcPct val="120000"/>
              </a:lnSpc>
              <a:buNone/>
            </a:pPr>
            <a:r>
              <a:rPr lang="en-US" sz="6200" b="1" u="sng" dirty="0">
                <a:latin typeface="Arial" panose="020B0604020202020204" pitchFamily="34" charset="0"/>
                <a:cs typeface="Arial" panose="020B0604020202020204" pitchFamily="34" charset="0"/>
              </a:rPr>
              <a:t>Joshua 5:10-12</a:t>
            </a:r>
            <a:r>
              <a:rPr lang="en-US" sz="6200" b="1" dirty="0">
                <a:latin typeface="Arial" panose="020B0604020202020204" pitchFamily="34" charset="0"/>
                <a:cs typeface="Arial" panose="020B0604020202020204" pitchFamily="34" charset="0"/>
              </a:rPr>
              <a:t>     10 On the evening of the fourteenth day of the month, while camped at Gilgal on the plains of Jericho, the Israelites celebrated the Passover. 11 The day after the Passover, that very day, they ate some of the produce of the land: unleavened bread and roasted grain. 12 The manna stopped the day after they ate this food from the land; there was no longer any manna for the Israelites, but that year they ate the produce of Canaan</a:t>
            </a:r>
            <a:r>
              <a:rPr lang="en-US" sz="4500" b="1" dirty="0">
                <a:latin typeface="Arial" panose="020B0604020202020204" pitchFamily="34" charset="0"/>
                <a:cs typeface="Arial" panose="020B0604020202020204" pitchFamily="34" charset="0"/>
              </a:rPr>
              <a:t>.</a:t>
            </a:r>
          </a:p>
          <a:p>
            <a:pPr marL="0" indent="0">
              <a:lnSpc>
                <a:spcPct val="120000"/>
              </a:lnSpc>
              <a:buNone/>
            </a:pPr>
            <a:endParaRPr lang="en-US" sz="1200" b="1" i="1" dirty="0">
              <a:latin typeface="Arial" panose="020B0604020202020204" pitchFamily="34" charset="0"/>
              <a:cs typeface="Arial" panose="020B0604020202020204" pitchFamily="34" charset="0"/>
            </a:endParaRPr>
          </a:p>
          <a:p>
            <a:pPr marL="0" indent="0">
              <a:lnSpc>
                <a:spcPct val="120000"/>
              </a:lnSpc>
              <a:buNone/>
            </a:pPr>
            <a:r>
              <a:rPr lang="en-US" sz="7000" dirty="0">
                <a:latin typeface="Arial" panose="020B0604020202020204" pitchFamily="34" charset="0"/>
                <a:cs typeface="Arial" panose="020B0604020202020204" pitchFamily="34" charset="0"/>
              </a:rPr>
              <a:t>When God is calling you into His Purposes</a:t>
            </a:r>
          </a:p>
          <a:p>
            <a:pPr>
              <a:lnSpc>
                <a:spcPct val="120000"/>
              </a:lnSpc>
            </a:pPr>
            <a:r>
              <a:rPr lang="en-US" sz="8000" b="1" dirty="0">
                <a:solidFill>
                  <a:schemeClr val="accent1">
                    <a:lumMod val="75000"/>
                  </a:schemeClr>
                </a:solidFill>
                <a:latin typeface="Arial" panose="020B0604020202020204" pitchFamily="34" charset="0"/>
                <a:cs typeface="Arial" panose="020B0604020202020204" pitchFamily="34" charset="0"/>
              </a:rPr>
              <a:t>God Wants You to </a:t>
            </a:r>
            <a:r>
              <a:rPr lang="en-US" sz="8000" b="1" u="sng" dirty="0">
                <a:solidFill>
                  <a:schemeClr val="accent1">
                    <a:lumMod val="75000"/>
                  </a:schemeClr>
                </a:solidFill>
                <a:latin typeface="Arial" panose="020B0604020202020204" pitchFamily="34" charset="0"/>
                <a:cs typeface="Arial" panose="020B0604020202020204" pitchFamily="34" charset="0"/>
              </a:rPr>
              <a:t>Stop Having a Wilderness Mentality</a:t>
            </a:r>
            <a:endParaRPr lang="en-US" sz="8000" u="sng" dirty="0">
              <a:solidFill>
                <a:schemeClr val="accent1">
                  <a:lumMod val="75000"/>
                </a:schemeClr>
              </a:solidFill>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288324"/>
            <a:ext cx="5181600" cy="5888639"/>
          </a:xfrm>
        </p:spPr>
        <p:txBody>
          <a:bodyPr>
            <a:normAutofit fontScale="32500" lnSpcReduction="20000"/>
          </a:bodyPr>
          <a:lstStyle/>
          <a:p>
            <a:pPr marL="0" indent="0">
              <a:lnSpc>
                <a:spcPct val="120000"/>
              </a:lnSpc>
              <a:buNone/>
            </a:pPr>
            <a:r>
              <a:rPr lang="zh-CN" altLang="en-US" sz="7400" u="sng" dirty="0"/>
              <a:t>約書亞記 </a:t>
            </a:r>
            <a:r>
              <a:rPr lang="en-US" altLang="zh-CN" sz="7400" u="sng" dirty="0"/>
              <a:t>5:2-12</a:t>
            </a:r>
            <a:endParaRPr lang="en-US" altLang="zh-TW" sz="7400" u="sng" dirty="0"/>
          </a:p>
          <a:p>
            <a:pPr marL="0" indent="0">
              <a:lnSpc>
                <a:spcPct val="120000"/>
              </a:lnSpc>
              <a:buNone/>
            </a:pPr>
            <a:r>
              <a:rPr lang="en-US" altLang="zh-TW" sz="7400" dirty="0"/>
              <a:t>10 </a:t>
            </a:r>
            <a:r>
              <a:rPr lang="zh-TW" altLang="en-US" sz="7400" dirty="0"/>
              <a:t>以色列人在吉甲安營；正月十四日晚上，在耶利哥的平原守逾越節。</a:t>
            </a:r>
          </a:p>
          <a:p>
            <a:pPr marL="0" indent="0">
              <a:lnSpc>
                <a:spcPct val="120000"/>
              </a:lnSpc>
              <a:buNone/>
            </a:pPr>
            <a:r>
              <a:rPr lang="en-US" altLang="zh-TW" sz="7400" dirty="0"/>
              <a:t>11 </a:t>
            </a:r>
            <a:r>
              <a:rPr lang="zh-TW" altLang="en-US" sz="7400" dirty="0"/>
              <a:t>逾越節的次日，他們就吃了那地的出產：正當那日，吃無酵餅和烘的穀。</a:t>
            </a:r>
          </a:p>
          <a:p>
            <a:pPr marL="0" indent="0">
              <a:lnSpc>
                <a:spcPct val="120000"/>
              </a:lnSpc>
              <a:buNone/>
            </a:pPr>
            <a:r>
              <a:rPr lang="en-US" altLang="zh-TW" sz="7400" dirty="0"/>
              <a:t>12 </a:t>
            </a:r>
            <a:r>
              <a:rPr lang="zh-TW" altLang="en-US" sz="7400" dirty="0"/>
              <a:t>他們吃了那地的出產，第二日，嗎哪就止住了；以色列人也不再有嗎哪了，那一年他們卻吃迦南地的出產。</a:t>
            </a:r>
            <a:endParaRPr lang="en-US" altLang="zh-TW" sz="7400" dirty="0"/>
          </a:p>
          <a:p>
            <a:pPr marL="0" indent="0">
              <a:lnSpc>
                <a:spcPct val="120000"/>
              </a:lnSpc>
              <a:buNone/>
            </a:pPr>
            <a:endParaRPr lang="en-US" sz="2400" dirty="0"/>
          </a:p>
          <a:p>
            <a:pPr marL="0" indent="0">
              <a:lnSpc>
                <a:spcPct val="120000"/>
              </a:lnSpc>
              <a:buNone/>
            </a:pPr>
            <a:r>
              <a:rPr lang="zh-TW" altLang="en-US" sz="8000" dirty="0"/>
              <a:t>當上帝呼召你進入祂的旨意時</a:t>
            </a:r>
            <a:endParaRPr lang="en-US" altLang="zh-TW" sz="8000" dirty="0"/>
          </a:p>
          <a:p>
            <a:pPr>
              <a:lnSpc>
                <a:spcPct val="120000"/>
              </a:lnSpc>
            </a:pPr>
            <a:r>
              <a:rPr lang="zh-TW" altLang="en-US" sz="11100" b="1" dirty="0">
                <a:solidFill>
                  <a:srgbClr val="0070C0"/>
                </a:solidFill>
              </a:rPr>
              <a:t>祂希望</a:t>
            </a:r>
            <a:r>
              <a:rPr lang="zh-TW" altLang="en-US" sz="11100" b="1" u="sng" dirty="0">
                <a:solidFill>
                  <a:srgbClr val="0070C0"/>
                </a:solidFill>
              </a:rPr>
              <a:t>你停止在曠野</a:t>
            </a:r>
            <a:r>
              <a:rPr lang="zh-CN" altLang="en-US" sz="11100" b="1" u="sng" dirty="0">
                <a:solidFill>
                  <a:srgbClr val="0070C0"/>
                </a:solidFill>
              </a:rPr>
              <a:t>時</a:t>
            </a:r>
            <a:r>
              <a:rPr lang="zh-TW" altLang="en-US" sz="11100" b="1" u="sng" dirty="0">
                <a:solidFill>
                  <a:srgbClr val="0070C0"/>
                </a:solidFill>
              </a:rPr>
              <a:t>的心態</a:t>
            </a:r>
            <a:endParaRPr lang="en-US" sz="11100" b="1" u="sng" dirty="0">
              <a:solidFill>
                <a:srgbClr val="0070C0"/>
              </a:solidFill>
            </a:endParaRPr>
          </a:p>
        </p:txBody>
      </p:sp>
    </p:spTree>
    <p:custDataLst>
      <p:tags r:id="rId1"/>
    </p:custDataLst>
    <p:extLst>
      <p:ext uri="{BB962C8B-B14F-4D97-AF65-F5344CB8AC3E}">
        <p14:creationId xmlns:p14="http://schemas.microsoft.com/office/powerpoint/2010/main" val="167668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83741"/>
            <a:ext cx="5181600" cy="5493222"/>
          </a:xfrm>
        </p:spPr>
        <p:txBody>
          <a:bodyPr/>
          <a:lstStyle/>
          <a:p>
            <a:pPr marL="0" lvl="0" indent="0">
              <a:lnSpc>
                <a:spcPct val="100000"/>
              </a:lnSpc>
              <a:buNone/>
            </a:pPr>
            <a:r>
              <a:rPr lang="en-US" dirty="0">
                <a:latin typeface="Arial" panose="020B0604020202020204" pitchFamily="34" charset="0"/>
                <a:cs typeface="Arial" panose="020B0604020202020204" pitchFamily="34" charset="0"/>
              </a:rPr>
              <a:t>Zach Williams &amp; Dolly Parton “There was Jesus.”</a:t>
            </a:r>
          </a:p>
          <a:p>
            <a:pPr lvl="0">
              <a:lnSpc>
                <a:spcPct val="100000"/>
              </a:lnSpc>
            </a:pPr>
            <a:r>
              <a:rPr lang="en-US" u="sng" dirty="0">
                <a:latin typeface="Arial" panose="020B0604020202020204" pitchFamily="34" charset="0"/>
                <a:cs typeface="Arial" panose="020B0604020202020204" pitchFamily="34" charset="0"/>
                <a:hlinkClick r:id="rId3"/>
              </a:rPr>
              <a:t>https://youtu.be/AEmq1V3UqVg?si=lpga2n1pIS5XgM-e</a:t>
            </a: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753035"/>
            <a:ext cx="5181600" cy="5423928"/>
          </a:xfrm>
        </p:spPr>
        <p:txBody>
          <a:bodyPr/>
          <a:lstStyle/>
          <a:p>
            <a:pPr marL="0" indent="0">
              <a:buNone/>
            </a:pPr>
            <a:r>
              <a:rPr lang="zh-TW" altLang="en-US" dirty="0"/>
              <a:t>扎克</a:t>
            </a:r>
            <a:r>
              <a:rPr lang="en-US" altLang="zh-TW" dirty="0"/>
              <a:t>·</a:t>
            </a:r>
            <a:r>
              <a:rPr lang="zh-TW" altLang="en-US" dirty="0"/>
              <a:t>威廉斯</a:t>
            </a:r>
            <a:r>
              <a:rPr lang="zh-CN" altLang="en-US" dirty="0"/>
              <a:t>，</a:t>
            </a:r>
            <a:r>
              <a:rPr lang="zh-TW" altLang="en-US" dirty="0"/>
              <a:t>多莉</a:t>
            </a:r>
            <a:r>
              <a:rPr lang="en-US" altLang="zh-TW" dirty="0"/>
              <a:t>·</a:t>
            </a:r>
            <a:r>
              <a:rPr lang="zh-TW" altLang="en-US" dirty="0"/>
              <a:t>帕頓</a:t>
            </a:r>
            <a:endParaRPr lang="en-US" altLang="zh-TW" dirty="0"/>
          </a:p>
          <a:p>
            <a:pPr marL="0" indent="0">
              <a:buNone/>
            </a:pPr>
            <a:r>
              <a:rPr lang="en-US" altLang="zh-TW" dirty="0"/>
              <a:t>《</a:t>
            </a:r>
            <a:r>
              <a:rPr lang="zh-TW" altLang="en-US" dirty="0"/>
              <a:t>那裡有耶穌</a:t>
            </a:r>
            <a:r>
              <a:rPr lang="en-US" altLang="zh-TW" dirty="0"/>
              <a:t>》</a:t>
            </a:r>
            <a:endParaRPr lang="en-US" dirty="0"/>
          </a:p>
        </p:txBody>
      </p:sp>
    </p:spTree>
    <p:custDataLst>
      <p:tags r:id="rId1"/>
    </p:custDataLst>
    <p:extLst>
      <p:ext uri="{BB962C8B-B14F-4D97-AF65-F5344CB8AC3E}">
        <p14:creationId xmlns:p14="http://schemas.microsoft.com/office/powerpoint/2010/main" val="238024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29514"/>
            <a:ext cx="5181600" cy="5847449"/>
          </a:xfrm>
        </p:spPr>
        <p:txBody>
          <a:bodyPr>
            <a:normAutofit fontScale="92500" lnSpcReduction="20000"/>
          </a:bodyPr>
          <a:lstStyle/>
          <a:p>
            <a:pPr marL="0" indent="0">
              <a:lnSpc>
                <a:spcPct val="110000"/>
              </a:lnSpc>
              <a:buNone/>
            </a:pPr>
            <a:r>
              <a:rPr lang="en-US" b="1" u="sng" dirty="0">
                <a:latin typeface="Arial" panose="020B0604020202020204" pitchFamily="34" charset="0"/>
                <a:cs typeface="Arial" panose="020B0604020202020204" pitchFamily="34" charset="0"/>
              </a:rPr>
              <a:t>Review – </a:t>
            </a:r>
            <a:endParaRPr lang="en-US" dirty="0">
              <a:latin typeface="Arial" panose="020B0604020202020204" pitchFamily="34" charset="0"/>
              <a:cs typeface="Arial" panose="020B0604020202020204" pitchFamily="34" charset="0"/>
            </a:endParaRPr>
          </a:p>
          <a:p>
            <a:pPr marL="0" indent="0">
              <a:lnSpc>
                <a:spcPct val="110000"/>
              </a:lnSpc>
              <a:buNone/>
            </a:pPr>
            <a:r>
              <a:rPr lang="en-US" dirty="0">
                <a:latin typeface="Arial" panose="020B0604020202020204" pitchFamily="34" charset="0"/>
                <a:cs typeface="Arial" panose="020B0604020202020204" pitchFamily="34" charset="0"/>
              </a:rPr>
              <a:t>When God is calling you into His Purposes</a:t>
            </a:r>
          </a:p>
          <a:p>
            <a:pPr lvl="0">
              <a:lnSpc>
                <a:spcPct val="110000"/>
              </a:lnSpc>
            </a:pPr>
            <a:r>
              <a:rPr lang="en-US" b="1" dirty="0">
                <a:solidFill>
                  <a:schemeClr val="accent1">
                    <a:lumMod val="75000"/>
                  </a:schemeClr>
                </a:solidFill>
                <a:latin typeface="Arial" panose="020B0604020202020204" pitchFamily="34" charset="0"/>
                <a:cs typeface="Arial" panose="020B0604020202020204" pitchFamily="34" charset="0"/>
              </a:rPr>
              <a:t>God wants You to Pause and Trust Him.</a:t>
            </a:r>
            <a:endParaRPr lang="en-US" dirty="0">
              <a:solidFill>
                <a:schemeClr val="accent1">
                  <a:lumMod val="75000"/>
                </a:schemeClr>
              </a:solidFill>
              <a:latin typeface="Arial" panose="020B0604020202020204" pitchFamily="34" charset="0"/>
              <a:cs typeface="Arial" panose="020B0604020202020204" pitchFamily="34" charset="0"/>
            </a:endParaRPr>
          </a:p>
          <a:p>
            <a:pPr lvl="0">
              <a:lnSpc>
                <a:spcPct val="110000"/>
              </a:lnSpc>
            </a:pPr>
            <a:r>
              <a:rPr lang="en-US" b="1" dirty="0">
                <a:solidFill>
                  <a:schemeClr val="accent1">
                    <a:lumMod val="75000"/>
                  </a:schemeClr>
                </a:solidFill>
                <a:latin typeface="Arial" panose="020B0604020202020204" pitchFamily="34" charset="0"/>
                <a:cs typeface="Arial" panose="020B0604020202020204" pitchFamily="34" charset="0"/>
              </a:rPr>
              <a:t>God wants You to Renew Your Love Relationship with Him.  -  Renew Your Covenant Commitment.</a:t>
            </a:r>
            <a:endParaRPr lang="en-US" dirty="0">
              <a:solidFill>
                <a:schemeClr val="accent1">
                  <a:lumMod val="75000"/>
                </a:schemeClr>
              </a:solidFill>
              <a:latin typeface="Arial" panose="020B0604020202020204" pitchFamily="34" charset="0"/>
              <a:cs typeface="Arial" panose="020B0604020202020204" pitchFamily="34" charset="0"/>
            </a:endParaRPr>
          </a:p>
          <a:p>
            <a:pPr lvl="0">
              <a:lnSpc>
                <a:spcPct val="110000"/>
              </a:lnSpc>
            </a:pPr>
            <a:r>
              <a:rPr lang="en-US" b="1" dirty="0">
                <a:solidFill>
                  <a:schemeClr val="accent1">
                    <a:lumMod val="75000"/>
                  </a:schemeClr>
                </a:solidFill>
                <a:latin typeface="Arial" panose="020B0604020202020204" pitchFamily="34" charset="0"/>
                <a:cs typeface="Arial" panose="020B0604020202020204" pitchFamily="34" charset="0"/>
              </a:rPr>
              <a:t>God wants to Roll Away the Past that Hinders You.</a:t>
            </a:r>
            <a:endParaRPr lang="en-US" dirty="0">
              <a:solidFill>
                <a:schemeClr val="accent1">
                  <a:lumMod val="75000"/>
                </a:schemeClr>
              </a:solidFill>
              <a:latin typeface="Arial" panose="020B0604020202020204" pitchFamily="34" charset="0"/>
              <a:cs typeface="Arial" panose="020B0604020202020204" pitchFamily="34" charset="0"/>
            </a:endParaRPr>
          </a:p>
          <a:p>
            <a:pPr lvl="0">
              <a:lnSpc>
                <a:spcPct val="110000"/>
              </a:lnSpc>
            </a:pPr>
            <a:r>
              <a:rPr lang="en-US" b="1" dirty="0">
                <a:solidFill>
                  <a:schemeClr val="accent1">
                    <a:lumMod val="75000"/>
                  </a:schemeClr>
                </a:solidFill>
                <a:latin typeface="Arial" panose="020B0604020202020204" pitchFamily="34" charset="0"/>
                <a:cs typeface="Arial" panose="020B0604020202020204" pitchFamily="34" charset="0"/>
              </a:rPr>
              <a:t>God Wants You to Stop Having a Wilderness Mentality</a:t>
            </a:r>
            <a:endParaRPr lang="en-US" dirty="0">
              <a:solidFill>
                <a:schemeClr val="accent1">
                  <a:lumMod val="75000"/>
                </a:schemeClr>
              </a:solidFill>
              <a:latin typeface="Arial" panose="020B0604020202020204" pitchFamily="34" charset="0"/>
              <a:cs typeface="Arial" panose="020B0604020202020204" pitchFamily="34" charset="0"/>
            </a:endParaRPr>
          </a:p>
          <a:p>
            <a:pPr>
              <a:lnSpc>
                <a:spcPct val="110000"/>
              </a:lnSpc>
            </a:pPr>
            <a:endParaRPr lang="en-US" dirty="0"/>
          </a:p>
        </p:txBody>
      </p:sp>
      <p:sp>
        <p:nvSpPr>
          <p:cNvPr id="4" name="Content Placeholder 3"/>
          <p:cNvSpPr>
            <a:spLocks noGrp="1"/>
          </p:cNvSpPr>
          <p:nvPr>
            <p:ph sz="half" idx="2"/>
          </p:nvPr>
        </p:nvSpPr>
        <p:spPr>
          <a:xfrm>
            <a:off x="6172200" y="329514"/>
            <a:ext cx="5181600" cy="5847449"/>
          </a:xfrm>
        </p:spPr>
        <p:txBody>
          <a:bodyPr>
            <a:normAutofit fontScale="92500" lnSpcReduction="20000"/>
          </a:bodyPr>
          <a:lstStyle/>
          <a:p>
            <a:pPr marL="0" indent="0">
              <a:lnSpc>
                <a:spcPct val="120000"/>
              </a:lnSpc>
              <a:buNone/>
            </a:pPr>
            <a:r>
              <a:rPr lang="zh-CN" altLang="en-US" sz="3000" b="1" u="sng" dirty="0"/>
              <a:t>總結</a:t>
            </a:r>
            <a:endParaRPr lang="en-US" altLang="zh-TW" sz="3000" b="1" u="sng" dirty="0"/>
          </a:p>
          <a:p>
            <a:pPr marL="0" indent="0">
              <a:lnSpc>
                <a:spcPct val="120000"/>
              </a:lnSpc>
              <a:buNone/>
            </a:pPr>
            <a:r>
              <a:rPr lang="zh-TW" altLang="en-US" sz="3000" dirty="0"/>
              <a:t>當上帝呼召你進入祂的旨意時</a:t>
            </a:r>
            <a:r>
              <a:rPr lang="en-US" altLang="zh-TW" sz="3000" dirty="0"/>
              <a:t>:</a:t>
            </a:r>
          </a:p>
          <a:p>
            <a:pPr>
              <a:lnSpc>
                <a:spcPct val="120000"/>
              </a:lnSpc>
            </a:pPr>
            <a:r>
              <a:rPr lang="zh-TW" altLang="en-US" sz="3000" b="1" dirty="0">
                <a:solidFill>
                  <a:srgbClr val="0070C0"/>
                </a:solidFill>
              </a:rPr>
              <a:t>祂希望你停下腳步並信靠祂</a:t>
            </a:r>
            <a:endParaRPr lang="en-US" altLang="zh-TW" sz="3000" b="1" dirty="0">
              <a:solidFill>
                <a:srgbClr val="0070C0"/>
              </a:solidFill>
            </a:endParaRPr>
          </a:p>
          <a:p>
            <a:pPr>
              <a:lnSpc>
                <a:spcPct val="120000"/>
              </a:lnSpc>
            </a:pPr>
            <a:r>
              <a:rPr lang="zh-TW" altLang="en-US" sz="3000" b="1" dirty="0">
                <a:solidFill>
                  <a:srgbClr val="0070C0"/>
                </a:solidFill>
              </a:rPr>
              <a:t>祂希望你更新與祂之間愛的關係 </a:t>
            </a:r>
            <a:r>
              <a:rPr lang="en-US" altLang="zh-TW" sz="3000" b="1" dirty="0">
                <a:solidFill>
                  <a:srgbClr val="0070C0"/>
                </a:solidFill>
              </a:rPr>
              <a:t>– </a:t>
            </a:r>
            <a:r>
              <a:rPr lang="zh-TW" altLang="en-US" sz="3000" b="1" dirty="0">
                <a:solidFill>
                  <a:srgbClr val="0070C0"/>
                </a:solidFill>
              </a:rPr>
              <a:t>更新你與祂所立的約</a:t>
            </a:r>
            <a:endParaRPr lang="en-US" altLang="zh-TW" sz="3000" b="1" dirty="0">
              <a:solidFill>
                <a:srgbClr val="0070C0"/>
              </a:solidFill>
            </a:endParaRPr>
          </a:p>
          <a:p>
            <a:pPr>
              <a:lnSpc>
                <a:spcPct val="120000"/>
              </a:lnSpc>
            </a:pPr>
            <a:r>
              <a:rPr lang="zh-TW" altLang="en-US" sz="3000" b="1" dirty="0">
                <a:solidFill>
                  <a:srgbClr val="0070C0"/>
                </a:solidFill>
              </a:rPr>
              <a:t>祂要除去阻挡你的過去</a:t>
            </a:r>
            <a:endParaRPr lang="en-US" altLang="zh-TW" sz="3000" b="1" dirty="0">
              <a:solidFill>
                <a:srgbClr val="0070C0"/>
              </a:solidFill>
            </a:endParaRPr>
          </a:p>
          <a:p>
            <a:pPr>
              <a:lnSpc>
                <a:spcPct val="120000"/>
              </a:lnSpc>
            </a:pPr>
            <a:r>
              <a:rPr lang="zh-TW" altLang="en-US" sz="3000" b="1" dirty="0">
                <a:solidFill>
                  <a:srgbClr val="0070C0"/>
                </a:solidFill>
              </a:rPr>
              <a:t>祂希望你停止在曠野</a:t>
            </a:r>
            <a:r>
              <a:rPr lang="zh-CN" altLang="en-US" sz="3000" b="1" dirty="0">
                <a:solidFill>
                  <a:srgbClr val="0070C0"/>
                </a:solidFill>
              </a:rPr>
              <a:t>時</a:t>
            </a:r>
            <a:r>
              <a:rPr lang="zh-TW" altLang="en-US" sz="3000" b="1" dirty="0">
                <a:solidFill>
                  <a:srgbClr val="0070C0"/>
                </a:solidFill>
              </a:rPr>
              <a:t>的心態</a:t>
            </a:r>
            <a:endParaRPr lang="en-US" sz="3000" b="1" dirty="0">
              <a:solidFill>
                <a:srgbClr val="0070C0"/>
              </a:solidFill>
            </a:endParaRPr>
          </a:p>
          <a:p>
            <a:pPr marL="0" indent="0">
              <a:lnSpc>
                <a:spcPct val="120000"/>
              </a:lnSpc>
              <a:buNone/>
            </a:pPr>
            <a:endParaRPr lang="zh-TW" altLang="en-US" dirty="0"/>
          </a:p>
          <a:p>
            <a:pPr>
              <a:lnSpc>
                <a:spcPct val="120000"/>
              </a:lnSpc>
            </a:pPr>
            <a:endParaRPr lang="en-US" dirty="0"/>
          </a:p>
        </p:txBody>
      </p:sp>
    </p:spTree>
    <p:custDataLst>
      <p:tags r:id="rId1"/>
    </p:custDataLst>
    <p:extLst>
      <p:ext uri="{BB962C8B-B14F-4D97-AF65-F5344CB8AC3E}">
        <p14:creationId xmlns:p14="http://schemas.microsoft.com/office/powerpoint/2010/main" val="3194247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1231</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God is Calling You to  His Purposes 上帝在呼召你成就祂的旨意</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Thallman</dc:creator>
  <cp:lastModifiedBy>Kun Huang</cp:lastModifiedBy>
  <cp:revision>15</cp:revision>
  <dcterms:created xsi:type="dcterms:W3CDTF">2024-12-21T22:50:46Z</dcterms:created>
  <dcterms:modified xsi:type="dcterms:W3CDTF">2024-12-23T02:53:14Z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AC7A0A55-4414-462E-9F19-1FA402BB9C5F</vt:lpwstr>
  </property>
  <property fmtid="{D5CDD505-2E9C-101B-9397-08002B2CF9AE}" pid="3" name="ArticulatePath">
    <vt:lpwstr>Joshua 5 1-12 New Year</vt:lpwstr>
  </property>
</Properties>
</file>